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B1DB44A-A12D-4155-A559-0B97092E28DF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orreon.gob.mx/transparenci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979200" y="979303"/>
            <a:ext cx="687168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614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00" y="2122783"/>
            <a:ext cx="7643520" cy="429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223200" y="760694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 smtClean="0">
                <a:solidFill>
                  <a:srgbClr val="000000"/>
                </a:solidFill>
              </a:rPr>
              <a:t>5</a:t>
            </a:r>
            <a:r>
              <a:rPr lang="es-MX" altLang="es-MX" dirty="0">
                <a:solidFill>
                  <a:srgbClr val="000000"/>
                </a:solidFill>
              </a:rPr>
              <a:t>.- Enlace de transparencia en las Finanzas Publicas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6"/>
              </a:rPr>
              <a:t>www.torreon.gob.mx/transparencia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4737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5</cp:revision>
  <dcterms:created xsi:type="dcterms:W3CDTF">2016-05-27T14:26:58Z</dcterms:created>
  <dcterms:modified xsi:type="dcterms:W3CDTF">2017-04-26T14:30:17Z</dcterms:modified>
</cp:coreProperties>
</file>